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556500" cy="10490200"/>
  <p:notesSz cx="7556500" cy="10490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240151"/>
            <a:ext cx="6423025" cy="21949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853176"/>
            <a:ext cx="5289550" cy="2613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03983"/>
            <a:ext cx="3287077" cy="6898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03983"/>
            <a:ext cx="3287077" cy="6898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18084"/>
            <a:ext cx="6800850" cy="1672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03983"/>
            <a:ext cx="6800850" cy="68983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720453"/>
            <a:ext cx="2418080" cy="522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720453"/>
            <a:ext cx="1737995" cy="522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720453"/>
            <a:ext cx="1737995" cy="522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45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43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45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45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6500" cy="1049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2022-11-07T04:30:37Z</dcterms:created>
  <dcterms:modified xsi:type="dcterms:W3CDTF">2022-11-07T04:30:37Z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2022-11-07T00:00:00Z</vt:filetime>
  </property>
</Properties>
</file>