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5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7736"/>
            <a:ext cx="680085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9482"/>
            <a:ext cx="680085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9210" y="9944862"/>
            <a:ext cx="2418080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825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0680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500" y="310902"/>
            <a:ext cx="7175500" cy="100715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9908" y="190500"/>
            <a:ext cx="7016686" cy="1031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2022-11-07T04:31:58Z</dcterms:created>
  <dcterms:modified xsi:type="dcterms:W3CDTF">2022-11-07T04:31:58Z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2022-11-07T00:00:00Z</vt:filetime>
  </property>
</Properties>
</file>