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310902"/>
            <a:ext cx="7175500" cy="10071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908" y="190500"/>
            <a:ext cx="7016686" cy="1031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2022-11-07T04:31:58Z</dcterms:created>
  <dcterms:modified xsi:type="dcterms:W3CDTF">2022-11-07T04:31:58Z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2022-11-07T00:00:00Z</vt:filetime>
  </property>
</Properties>
</file>